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88163" cy="100187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74" autoAdjust="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 eaLnBrk="1" hangingPunct="1">
              <a:defRPr sz="1300"/>
            </a:lvl1pPr>
          </a:lstStyle>
          <a:p>
            <a:pPr>
              <a:defRPr/>
            </a:pPr>
            <a:fld id="{57EB1F6B-1A47-4FC5-A936-D24E3A75E1BC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wrap="square" lIns="96606" tIns="48303" rIns="96606" bIns="4830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65FD52D3-BBDA-4F4A-A581-3B720FEDBC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1220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3238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3238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pPr>
              <a:defRPr/>
            </a:pPr>
            <a:fld id="{268C41B2-33A2-474B-AD47-E06907D48D80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4500" cy="503238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5475"/>
            <a:ext cx="2984500" cy="503238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pPr>
              <a:defRPr/>
            </a:pPr>
            <a:fld id="{C47BBDB2-F7DD-463E-849A-E881015647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6193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05D93-16D3-43C2-B436-ADFEA1B61323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2BCE0-1A08-4215-AFDF-B8C3AB4A9D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890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F7360-62F2-40DC-9C59-1BCDF3CF055D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CC8D8-A298-4CE4-B908-8F9DFA232E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341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F6903-F3D0-4651-BCD7-914CFF3BEF5A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7FB26-D009-4D24-9B6A-5538123048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6945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86A8B-3519-46D1-8425-8F340B733C14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50DD9-C164-403C-9594-B54370031D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190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0651C-6DD9-4ABE-A5AD-0EA18E0EBACB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CE672-7B09-4D1B-B670-99341999F2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29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D6841-7EAA-45F9-AAF4-8030DA43D853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4AB5F-DF60-46FF-936C-2043A748F8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610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E3C77-7AEB-40CF-81BC-6BFF0F943DAE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726FA-730A-4953-AB7D-130E525194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03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9BC0A-6479-4F95-9D7C-D431FA953560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04D4D-C9C9-4B29-8547-0A32BCB4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59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DD050-AF4F-4375-B812-60A712DE9450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DF3F5-EB3A-47BE-8E53-9898322594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471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838E4-96A2-4C77-8B4E-2EA7013B98D1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5C9BA-0CA7-4AEE-AF56-41C0B484E2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035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574DC-3DB1-4C70-AF9F-66517D9A7D15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4D076-3CF2-44E4-A05D-20288330AF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194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EDFB94A-60A4-42C2-958C-FC5DD7F5D58E}" type="datetimeFigureOut">
              <a:rPr lang="ja-JP" altLang="en-US"/>
              <a:pPr>
                <a:defRPr/>
              </a:pPr>
              <a:t>2025/1/31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A587C48-6F8C-4C64-9D42-B6F40F46DF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The Japanese Breast Cancer Socie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476672"/>
            <a:ext cx="8096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テキスト ボックス 6"/>
          <p:cNvSpPr txBox="1">
            <a:spLocks noChangeArrowheads="1"/>
          </p:cNvSpPr>
          <p:nvPr/>
        </p:nvSpPr>
        <p:spPr bwMode="auto">
          <a:xfrm>
            <a:off x="357188" y="1310109"/>
            <a:ext cx="3416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/>
              <a:t>筆頭演者の利益相反状態の開示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832360"/>
              </p:ext>
            </p:extLst>
          </p:nvPr>
        </p:nvGraphicFramePr>
        <p:xfrm>
          <a:off x="457200" y="1743497"/>
          <a:ext cx="8362951" cy="4600573"/>
        </p:xfrm>
        <a:graphic>
          <a:graphicData uri="http://schemas.openxmlformats.org/drawingml/2006/table">
            <a:tbl>
              <a:tblPr/>
              <a:tblGrid>
                <a:gridCol w="2918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7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該当の状況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企業名等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ＭＳ 明朝"/>
                          <a:ea typeface="平成明朝"/>
                          <a:cs typeface="Times New Roman"/>
                        </a:rPr>
                        <a:t>(1) 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役員・顧</a:t>
                      </a: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問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職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あり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Ｘベンチャー企業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2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ＭＳ 明朝"/>
                          <a:ea typeface="平成明朝"/>
                          <a:cs typeface="Times New Roman"/>
                        </a:rPr>
                        <a:t>(2) 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株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あり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Ａ製薬、Ｙベンチャー企業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2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ＭＳ 明朝"/>
                          <a:ea typeface="平成明朝"/>
                          <a:cs typeface="Times New Roman"/>
                        </a:rPr>
                        <a:t>(3) 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特許使用料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なし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2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ＭＳ 明朝"/>
                          <a:ea typeface="平成明朝"/>
                          <a:cs typeface="Times New Roman"/>
                        </a:rPr>
                        <a:t>(4) 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講演料など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あり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Ａ製薬、Ｂ医療機器メーカー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2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>
                          <a:latin typeface="ＭＳ 明朝"/>
                          <a:ea typeface="平成明朝"/>
                          <a:cs typeface="Times New Roman"/>
                        </a:rPr>
                        <a:t>(5) </a:t>
                      </a:r>
                      <a:r>
                        <a:rPr lang="ja-JP" sz="2000" kern="0">
                          <a:latin typeface="Times"/>
                          <a:ea typeface="ＭＳ 明朝"/>
                          <a:cs typeface="Times New Roman"/>
                        </a:rPr>
                        <a:t>原稿料など</a:t>
                      </a:r>
                      <a:endParaRPr lang="ja-JP" sz="2000" kern="10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あり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Ｃ製薬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2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ＭＳ 明朝"/>
                          <a:ea typeface="平成明朝"/>
                          <a:cs typeface="Times New Roman"/>
                        </a:rPr>
                        <a:t>(6) 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研究費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あり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Ｄ製薬、Ｅ医療機器メーカー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0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ＭＳ 明朝"/>
                          <a:ea typeface="平成明朝"/>
                          <a:cs typeface="Times New Roman"/>
                        </a:rPr>
                        <a:t>(7) </a:t>
                      </a: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寄附金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なし</a:t>
                      </a:r>
                      <a:r>
                        <a:rPr 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39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kern="0" dirty="0">
                          <a:latin typeface="ＭＳ 明朝"/>
                          <a:ea typeface="平成明朝"/>
                          <a:cs typeface="Times New Roman"/>
                        </a:rPr>
                        <a:t>(8) </a:t>
                      </a: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訴訟等の顧問料など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あり</a:t>
                      </a:r>
                      <a:endParaRPr lang="ja-JP" sz="20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Ｘベンチャー企業</a:t>
                      </a:r>
                      <a:endParaRPr lang="ja-JP" sz="20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22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kern="0" dirty="0">
                          <a:latin typeface="ＭＳ 明朝"/>
                          <a:ea typeface="平成明朝"/>
                          <a:cs typeface="Times New Roman"/>
                        </a:rPr>
                        <a:t>(9) </a:t>
                      </a: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研究員の受け入れ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あり</a:t>
                      </a:r>
                      <a:endParaRPr lang="ja-JP" sz="20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Ｄ製薬、Ｇ企業</a:t>
                      </a:r>
                      <a:endParaRPr lang="ja-JP" sz="20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5353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kern="0" dirty="0">
                          <a:latin typeface="ＭＳ 明朝"/>
                          <a:ea typeface="平成明朝"/>
                          <a:cs typeface="Times New Roman"/>
                        </a:rPr>
                        <a:t>(10)</a:t>
                      </a:r>
                      <a:r>
                        <a:rPr lang="ja-JP" altLang="en-US" sz="2000" kern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寄付講座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あり</a:t>
                      </a:r>
                      <a:endParaRPr lang="en-US" altLang="ja-JP" sz="20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職名：講師</a:t>
                      </a:r>
                      <a:endParaRPr lang="en-US" altLang="ja-JP" sz="18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　（</a:t>
                      </a:r>
                      <a:r>
                        <a:rPr lang="ja-JP" altLang="en-US" sz="18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専任）</a:t>
                      </a:r>
                      <a:endParaRPr lang="ja-JP" sz="18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Ｈ製薬〇〇講座</a:t>
                      </a:r>
                      <a:endParaRPr lang="ja-JP" sz="20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0966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kern="0" dirty="0">
                          <a:latin typeface="ＭＳ 明朝"/>
                          <a:ea typeface="平成明朝"/>
                          <a:cs typeface="Times New Roman"/>
                        </a:rPr>
                        <a:t>(11)</a:t>
                      </a:r>
                      <a:r>
                        <a:rPr lang="ja-JP" alt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その他報酬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/>
                        </a:rPr>
                        <a:t>あり</a:t>
                      </a:r>
                      <a:endParaRPr lang="ja-JP" sz="2000" kern="100" dirty="0"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2000" kern="0" dirty="0">
                          <a:latin typeface="Times"/>
                          <a:ea typeface="ＭＳ 明朝"/>
                          <a:cs typeface="Times New Roman"/>
                        </a:rPr>
                        <a:t>Ｉ化粧品会社、Ｊ生命保険会社、Ｋ出版社</a:t>
                      </a:r>
                      <a:r>
                        <a:rPr lang="ja-JP" altLang="ja-JP" sz="2000" kern="0" dirty="0">
                          <a:latin typeface="Times"/>
                          <a:ea typeface="ＭＳ 明朝"/>
                          <a:cs typeface="Times New Roman"/>
                        </a:rPr>
                        <a:t>　</a:t>
                      </a:r>
                      <a:endParaRPr lang="ja-JP" sz="2000" kern="100" dirty="0">
                        <a:latin typeface="Times"/>
                        <a:ea typeface="平成明朝"/>
                        <a:cs typeface="Times New Roman"/>
                      </a:endParaRPr>
                    </a:p>
                  </a:txBody>
                  <a:tcPr marL="46085" marR="46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PresentationFormat>画面に合わせる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明朝</vt:lpstr>
      <vt:lpstr>游ゴシック</vt:lpstr>
      <vt:lpstr>Arial</vt:lpstr>
      <vt:lpstr>Calibri</vt:lpstr>
      <vt:lpstr>Times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2025-01-31T07:26:07Z</dcterms:created>
  <dcterms:modified xsi:type="dcterms:W3CDTF">2025-01-31T07:26:12Z</dcterms:modified>
</cp:coreProperties>
</file>